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6F14B-959D-4055-84CE-A72E0C2F6116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731F6-8ED7-4047-B01F-E49A3A40D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10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6F14B-959D-4055-84CE-A72E0C2F6116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731F6-8ED7-4047-B01F-E49A3A40D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4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2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54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2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8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3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6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9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62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20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20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70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90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03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5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9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92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1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65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42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2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3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9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30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9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15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4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5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0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2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3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6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8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화면 슬라이드 쇼(4:3)</PresentationFormat>
  <Paragraphs>40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디바이스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텍스쳐(Texture)</vt:lpstr>
      <vt:lpstr>텍스쳐(Texture)</vt:lpstr>
      <vt:lpstr>텍스쳐(Texture)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2019-11-29T02:23:08Z</dcterms:created>
  <dcterms:modified xsi:type="dcterms:W3CDTF">2019-11-29T02:23:08Z</dcterms:modified>
</cp:coreProperties>
</file>